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2"/>
  </p:notesMasterIdLst>
  <p:handoutMasterIdLst>
    <p:handoutMasterId r:id="rId33"/>
  </p:handoutMasterIdLst>
  <p:sldIdLst>
    <p:sldId id="256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5" r:id="rId13"/>
    <p:sldId id="284" r:id="rId14"/>
    <p:sldId id="269" r:id="rId15"/>
    <p:sldId id="286" r:id="rId16"/>
    <p:sldId id="270" r:id="rId17"/>
    <p:sldId id="272" r:id="rId18"/>
    <p:sldId id="273" r:id="rId19"/>
    <p:sldId id="275" r:id="rId20"/>
    <p:sldId id="276" r:id="rId21"/>
    <p:sldId id="274" r:id="rId22"/>
    <p:sldId id="277" r:id="rId23"/>
    <p:sldId id="282" r:id="rId24"/>
    <p:sldId id="283" r:id="rId25"/>
    <p:sldId id="281" r:id="rId26"/>
    <p:sldId id="287" r:id="rId27"/>
    <p:sldId id="288" r:id="rId28"/>
    <p:sldId id="291" r:id="rId29"/>
    <p:sldId id="289" r:id="rId30"/>
    <p:sldId id="290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8" autoAdjust="0"/>
  </p:normalViewPr>
  <p:slideViewPr>
    <p:cSldViewPr>
      <p:cViewPr>
        <p:scale>
          <a:sx n="75" d="100"/>
          <a:sy n="75" d="100"/>
        </p:scale>
        <p:origin x="-123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8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DCB5A-51B9-4319-9C22-D7F82179FE85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303E9-0776-4A80-A48F-AF5D41694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671888"/>
            <a:ext cx="6048375" cy="110966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532313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4375"/>
            <a:ext cx="1909762" cy="4467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4375"/>
            <a:ext cx="5581650" cy="4467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49237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49237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4375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492375"/>
            <a:ext cx="76438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plit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ля презентации\_ris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24744"/>
            <a:ext cx="7132221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для презентации\babushka-768x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80918"/>
            <a:ext cx="4932363" cy="328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G:\для презентации\post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9" y="879722"/>
            <a:ext cx="3744416" cy="561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15616" y="5158933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ВСЕМ, кто нуждается в нашей помощи…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844824"/>
            <a:ext cx="280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СОЦИАЛЬНАЯ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ЗАЩИТА</a:t>
            </a:r>
            <a:r>
              <a:rPr lang="en-US" dirty="0" smtClean="0">
                <a:latin typeface="Arial Black" pitchFamily="34" charset="0"/>
              </a:rPr>
              <a:t>: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поможем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и </a:t>
            </a:r>
            <a:r>
              <a:rPr lang="ru-RU" dirty="0" smtClean="0">
                <a:latin typeface="Arial Black" pitchFamily="34" charset="0"/>
              </a:rPr>
              <a:t>словом,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и делом…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7170" name="Picture 2" descr="C:\Users\Женя\Desktop\фото для презентации\КРУГЛЫЙ СТОЛ С ИНВАЛИДАМИ 2016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908720"/>
            <a:ext cx="5400676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G:\для презентации\27705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73016"/>
            <a:ext cx="4032324" cy="302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Женя\Desktop\фото для презентации\20171108_101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871" y="819150"/>
            <a:ext cx="8743613" cy="4914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для презентации\радченко-валентина-данил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2073758"/>
            <a:ext cx="3993431" cy="279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Женя\Desktop\фото для презентации\DSC042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037" y="692696"/>
            <a:ext cx="5121427" cy="5328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Женя\Desktop\фото для презентации\SAM_0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76672"/>
            <a:ext cx="3424416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Женя\Desktop\фото для презентации\открытие мемориала в ст Хорошевская 04.05.2017 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692696"/>
            <a:ext cx="4734303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Женя\Desktop\фото для презентации\SAM_0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532175" cy="5259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83768" y="6011996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Наш коллектив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4338" name="Picture 2" descr="C:\Users\Женя\Desktop\фото для презентации\фото для буклета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745116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Женя\Desktop\фото для презентации\Коллектив УСЗН\DSC00466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168352" cy="372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Женя\Desktop\фото для презентации\Коллектив УСЗН\DSC00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018" y="297408"/>
            <a:ext cx="3794430" cy="428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Женя\Desktop\фото для презентации\Коллектив УСЗН\DSC004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914674"/>
            <a:ext cx="3558380" cy="3610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Женя\Desktop\фото для презентации\DSC_3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12" y="620688"/>
            <a:ext cx="8373552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6408712" cy="3279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Женя\Desktop\фото для презентации\Коллектив УСЗН\фото для буклета 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996952"/>
            <a:ext cx="6552728" cy="360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для презентации\den-socialnogo-rabotnika-2018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848872" cy="588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Женя\Desktop\фото для презентации\Коллектив УСЗН\DSC00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260649"/>
            <a:ext cx="2977149" cy="352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1637" y="548680"/>
            <a:ext cx="211253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4163" y="332657"/>
            <a:ext cx="2212293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140759"/>
            <a:ext cx="4320480" cy="324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861048"/>
            <a:ext cx="3888432" cy="2589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Женя\Desktop\фото для презентации\автопробег 7 мая 2016 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875" y="764704"/>
            <a:ext cx="8528392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Женя\Desktop\фото для презентации\автопробег 7 мая 2016 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641" y="620688"/>
            <a:ext cx="8519831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Женя\Desktop\фото для презентации\20161129_124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8524562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Женя\Desktop\фото для презентации\IMG_7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393883"/>
            <a:ext cx="7704856" cy="6067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Женя\Desktop\фото для презентации\разные фото апрель-май 2015 019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706" y="387470"/>
            <a:ext cx="6765678" cy="5777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Женя\Desktop\фото для презентации\фото соцсфера  2018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86903"/>
            <a:ext cx="7704856" cy="6172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Женя\Desktop\фото для презентации\1фото Ночевкиной для сайта 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3643558" cy="403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D:\интернет\презентация к Дню социального работника УСЗН\12работники УСЗН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1251" y="2420888"/>
            <a:ext cx="3232917" cy="3806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:\интернет\презентация к Дню социального работника УСЗН\фото макеевой 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208" y="548680"/>
            <a:ext cx="2730645" cy="496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9" name="Picture 3" descr="G:\для презентации\vetton_ru_yoyac--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526876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для презентации\0dbd53751c00e0784799008b44471a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3"/>
            <a:ext cx="6068321" cy="446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G:\для презентации\babuta_comica-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924944"/>
            <a:ext cx="4029769" cy="355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клипарты\Руины\ba3390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813" y="1044361"/>
            <a:ext cx="4276709" cy="5120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 descr="G:\для презентации\приказ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79" y="188640"/>
            <a:ext cx="4896545" cy="5644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83568" y="616530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А во</a:t>
            </a:r>
            <a:r>
              <a:rPr lang="ru-RU" dirty="0" smtClean="0">
                <a:latin typeface="Arial Black" pitchFamily="34" charset="0"/>
              </a:rPr>
              <a:t>т </a:t>
            </a:r>
            <a:r>
              <a:rPr lang="ru-RU" dirty="0" smtClean="0">
                <a:latin typeface="Arial Black" pitchFamily="34" charset="0"/>
              </a:rPr>
              <a:t>так все начиналось… </a:t>
            </a:r>
            <a:r>
              <a:rPr lang="ru-RU" dirty="0" smtClean="0">
                <a:latin typeface="Arial Black" pitchFamily="34" charset="0"/>
              </a:rPr>
              <a:t>1943 </a:t>
            </a:r>
            <a:r>
              <a:rPr lang="ru-RU" dirty="0" smtClean="0">
                <a:latin typeface="Arial Black" pitchFamily="34" charset="0"/>
              </a:rPr>
              <a:t>год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85394">
            <a:off x="478845" y="826839"/>
            <a:ext cx="2947503" cy="1305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клипарты\Руины\aq2625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426" y="1196752"/>
            <a:ext cx="3381247" cy="5038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G:\для презентации\приказ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823" y="693375"/>
            <a:ext cx="5284609" cy="5615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клипарты\Руины\bd3383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6579486" cy="442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G:\для презентации\приказ3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4398" y="404664"/>
            <a:ext cx="491870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Женя\Desktop\фото для презентации\DSCN0168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980728"/>
            <a:ext cx="6967156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62880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atin typeface="Arial Black" pitchFamily="34" charset="0"/>
            </a:endParaRPr>
          </a:p>
        </p:txBody>
      </p:sp>
      <p:pic>
        <p:nvPicPr>
          <p:cNvPr id="5122" name="Picture 2" descr="C:\Users\Женя\Desktop\фото для презентации\Цыбенко_Анатолий Иванович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633" y="383827"/>
            <a:ext cx="3407296" cy="408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G:\для презентации\43671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7"/>
            <a:ext cx="4839576" cy="302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Женя\Desktop\фото для презентации\фото Ночевкиной для сайта 007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0220" y="1052736"/>
            <a:ext cx="4631937" cy="520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23528" y="5085184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Начальник УСЗН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Елена Николаевна </a:t>
            </a:r>
            <a:r>
              <a:rPr lang="ru-RU" dirty="0" err="1" smtClean="0">
                <a:latin typeface="Arial Black" pitchFamily="34" charset="0"/>
              </a:rPr>
              <a:t>Ночевкина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093296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Коллектив соцзащиты </a:t>
            </a:r>
            <a:r>
              <a:rPr lang="ru-RU" dirty="0" smtClean="0">
                <a:latin typeface="Arial Black" pitchFamily="34" charset="0"/>
              </a:rPr>
              <a:t>сейчас…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3" name="Picture 2" descr="G:\для презентации\IMG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74638"/>
            <a:ext cx="7200900" cy="582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для презентации\1500608064_qlogo6cd56a9c16e80f0e7b672a3782303861-m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8136904" cy="508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99592" y="609329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Мы дарим всем тепло своих сердец…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оформления с ручкой и бумагой">
  <a:themeElements>
    <a:clrScheme name="template 3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66CCFF"/>
      </a:accent1>
      <a:accent2>
        <a:srgbClr val="3366FF"/>
      </a:accent2>
      <a:accent3>
        <a:srgbClr val="FFFFFF"/>
      </a:accent3>
      <a:accent4>
        <a:srgbClr val="404040"/>
      </a:accent4>
      <a:accent5>
        <a:srgbClr val="B8E2FF"/>
      </a:accent5>
      <a:accent6>
        <a:srgbClr val="2D5CE7"/>
      </a:accent6>
      <a:hlink>
        <a:srgbClr val="FFCC00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333333"/>
        </a:dk1>
        <a:lt1>
          <a:srgbClr val="FFFFFF"/>
        </a:lt1>
        <a:dk2>
          <a:srgbClr val="808080"/>
        </a:dk2>
        <a:lt2>
          <a:srgbClr val="003366"/>
        </a:lt2>
        <a:accent1>
          <a:srgbClr val="6699FF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B8CAFF"/>
        </a:accent5>
        <a:accent6>
          <a:srgbClr val="8A0000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CC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E2FF"/>
        </a:accent5>
        <a:accent6>
          <a:srgbClr val="2D5CE7"/>
        </a:accent6>
        <a:hlink>
          <a:srgbClr val="FFCC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2D5C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B90000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99CC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8AB9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70B294C-3536-4D1D-9981-52CF2C8695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 ручкой и бумагой</Template>
  <TotalTime>551</TotalTime>
  <Words>44</Words>
  <Application>Microsoft Office PowerPoint</Application>
  <PresentationFormat>Экран (4:3)</PresentationFormat>
  <Paragraphs>12</Paragraphs>
  <Slides>29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Шаблон оформления с ручкой и бумагой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КОНФЛИКТАМИ</dc:title>
  <dc:creator>User</dc:creator>
  <cp:lastModifiedBy>Женя</cp:lastModifiedBy>
  <cp:revision>192</cp:revision>
  <dcterms:created xsi:type="dcterms:W3CDTF">2013-09-12T16:08:09Z</dcterms:created>
  <dcterms:modified xsi:type="dcterms:W3CDTF">2018-05-31T08:44:44Z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TC023641219991</vt:lpwstr>
  </property>
</Properties>
</file>